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9" d="100"/>
          <a:sy n="89" d="100"/>
        </p:scale>
        <p:origin x="1506" y="-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488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2483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37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580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353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498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58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147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56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75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46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E1BA0-EF1C-4F97-B0B9-739E01AC7D2B}" type="datetimeFigureOut">
              <a:rPr lang="en-GB" smtClean="0"/>
              <a:t>28/08/2023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E7A97-6F7C-4BCD-948D-BC502CF887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179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59A0ECC-673C-48EE-BE2C-B8FF0E3B0302}"/>
              </a:ext>
            </a:extLst>
          </p:cNvPr>
          <p:cNvSpPr txBox="1"/>
          <p:nvPr/>
        </p:nvSpPr>
        <p:spPr>
          <a:xfrm>
            <a:off x="1727199" y="388522"/>
            <a:ext cx="360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Key Principles for using </a:t>
            </a:r>
            <a:r>
              <a:rPr lang="en-GB" sz="1600" dirty="0" err="1"/>
              <a:t>ClassDojo</a:t>
            </a:r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1B9815-10CD-40FD-A3F7-9960FF277D86}"/>
              </a:ext>
            </a:extLst>
          </p:cNvPr>
          <p:cNvSpPr txBox="1"/>
          <p:nvPr/>
        </p:nvSpPr>
        <p:spPr>
          <a:xfrm>
            <a:off x="107950" y="9385300"/>
            <a:ext cx="6667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Honest, Caring, Friendly, Respectful and Positive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EA8E60-C712-491E-9359-9F1E7F9446F6}"/>
              </a:ext>
            </a:extLst>
          </p:cNvPr>
          <p:cNvSpPr txBox="1"/>
          <p:nvPr/>
        </p:nvSpPr>
        <p:spPr>
          <a:xfrm>
            <a:off x="304800" y="1466850"/>
            <a:ext cx="6203950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/>
              <a:t>Teachers Agreement</a:t>
            </a:r>
          </a:p>
          <a:p>
            <a:endParaRPr lang="en-GB" sz="1200" dirty="0"/>
          </a:p>
          <a:p>
            <a:r>
              <a:rPr lang="en-GB" sz="1200" dirty="0"/>
              <a:t>As your child’s teacher, I agree to use </a:t>
            </a:r>
            <a:r>
              <a:rPr lang="en-GB" sz="1200" dirty="0" err="1"/>
              <a:t>ClassDojo</a:t>
            </a:r>
            <a:r>
              <a:rPr lang="en-GB" sz="1200" dirty="0"/>
              <a:t> as follows:</a:t>
            </a:r>
          </a:p>
          <a:p>
            <a:endParaRPr lang="en-GB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I will use </a:t>
            </a:r>
            <a:r>
              <a:rPr lang="en-GB" sz="1200" dirty="0" err="1"/>
              <a:t>ClassDojo</a:t>
            </a:r>
            <a:r>
              <a:rPr lang="en-GB" sz="1200" dirty="0"/>
              <a:t> to ask for a phone call, google meet or face to face rather than </a:t>
            </a:r>
            <a:r>
              <a:rPr lang="en-GB" sz="1200" dirty="0" err="1"/>
              <a:t>ClassDojo</a:t>
            </a:r>
            <a:r>
              <a:rPr lang="en-GB" sz="1200" dirty="0"/>
              <a:t> or emailing to detail a specific reason/issue I wish to discuss.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I use only use ClassDojo to communicate general information about the class </a:t>
            </a:r>
            <a:r>
              <a:rPr lang="en-GB" sz="1200"/>
              <a:t>or individuals, </a:t>
            </a:r>
            <a:r>
              <a:rPr lang="en-GB" sz="1200" dirty="0"/>
              <a:t>e.g. library book due back.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I will be polite and courteous when communicating through </a:t>
            </a:r>
            <a:r>
              <a:rPr lang="en-GB" sz="1200" dirty="0" err="1"/>
              <a:t>ClassDojo</a:t>
            </a:r>
            <a:r>
              <a:rPr lang="en-GB" sz="12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If I am unhappy with a parent/carers response on </a:t>
            </a:r>
            <a:r>
              <a:rPr lang="en-GB" sz="1200" dirty="0" err="1"/>
              <a:t>ClassDojo</a:t>
            </a:r>
            <a:r>
              <a:rPr lang="en-GB" sz="1200" dirty="0"/>
              <a:t>, I will escalate this to DHT* or HT**.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Any positive comments made to me about a child on ClassDojo will be acknowledged.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Honest, subjective conversations can be had at an agreed time in a confidential space either in phone call, google meet or face to face.  These will not take place through </a:t>
            </a:r>
            <a:r>
              <a:rPr lang="en-GB" sz="1200" dirty="0" err="1"/>
              <a:t>ClassDojo</a:t>
            </a:r>
            <a:r>
              <a:rPr lang="en-GB" sz="12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r>
              <a:rPr lang="en-GB" sz="1050" dirty="0"/>
              <a:t>*DHT – Deputy Head Teacher</a:t>
            </a:r>
          </a:p>
          <a:p>
            <a:r>
              <a:rPr lang="en-GB" sz="1050" dirty="0"/>
              <a:t>**HT – Head 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498168-36F9-4927-80ED-2F3EA9201303}"/>
              </a:ext>
            </a:extLst>
          </p:cNvPr>
          <p:cNvSpPr txBox="1"/>
          <p:nvPr/>
        </p:nvSpPr>
        <p:spPr>
          <a:xfrm>
            <a:off x="304800" y="5516761"/>
            <a:ext cx="6203950" cy="353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/>
              <a:t>Parents Agreement</a:t>
            </a:r>
          </a:p>
          <a:p>
            <a:endParaRPr lang="en-GB" sz="1200" dirty="0"/>
          </a:p>
          <a:p>
            <a:r>
              <a:rPr lang="en-GB" sz="1200" dirty="0"/>
              <a:t>As a parent, I agree to use </a:t>
            </a:r>
            <a:r>
              <a:rPr lang="en-GB" sz="1200" dirty="0" err="1"/>
              <a:t>ClassDojo</a:t>
            </a:r>
            <a:r>
              <a:rPr lang="en-GB" sz="1200" dirty="0"/>
              <a:t> as follows:</a:t>
            </a:r>
          </a:p>
          <a:p>
            <a:endParaRPr lang="en-GB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I will use </a:t>
            </a:r>
            <a:r>
              <a:rPr lang="en-GB" sz="1200" dirty="0" err="1"/>
              <a:t>ClassDojo</a:t>
            </a:r>
            <a:r>
              <a:rPr lang="en-GB" sz="1200" dirty="0"/>
              <a:t> to ask for a phone call, google meet or face to face rather than </a:t>
            </a:r>
            <a:r>
              <a:rPr lang="en-GB" sz="1200" dirty="0" err="1"/>
              <a:t>ClassDojo</a:t>
            </a:r>
            <a:r>
              <a:rPr lang="en-GB" sz="1200" dirty="0"/>
              <a:t> or emailing to detail a specific reason/issue I wish to discuss.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I will use </a:t>
            </a:r>
            <a:r>
              <a:rPr lang="en-GB" sz="1200" dirty="0" err="1"/>
              <a:t>ClassDojo</a:t>
            </a:r>
            <a:r>
              <a:rPr lang="en-GB" sz="1200" dirty="0"/>
              <a:t> to request a reminder for any missed communications.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I will be polite and courteous when communicating through </a:t>
            </a:r>
            <a:r>
              <a:rPr lang="en-GB" sz="1200" dirty="0" err="1"/>
              <a:t>ClassDojo</a:t>
            </a:r>
            <a:r>
              <a:rPr lang="en-GB" sz="12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If I am unhappy with a teachers response on </a:t>
            </a:r>
            <a:r>
              <a:rPr lang="en-GB" sz="1200" dirty="0" err="1"/>
              <a:t>ClassDojo</a:t>
            </a:r>
            <a:r>
              <a:rPr lang="en-GB" sz="1200" dirty="0"/>
              <a:t>, I will escalate this to DHT* or HT**.  If I remain unhappy with SMT*** response, I know I can raise this with the Area Manager, Fiona Shearer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Any positive comments shared with me about my child will be acknowledged.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Honest, subjective conversations can be had at an agreed time in a confidential space either in phone call, google meet or face to face.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r>
              <a:rPr lang="en-GB" sz="1050" dirty="0"/>
              <a:t>* DHT – Deputy Head Teacher</a:t>
            </a:r>
          </a:p>
          <a:p>
            <a:r>
              <a:rPr lang="en-GB" sz="1050" dirty="0"/>
              <a:t>** HT – Head Teacher</a:t>
            </a:r>
          </a:p>
          <a:p>
            <a:r>
              <a:rPr lang="en-GB" sz="1050" dirty="0"/>
              <a:t>*** Senior Management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 dirty="0"/>
          </a:p>
        </p:txBody>
      </p:sp>
      <p:sp>
        <p:nvSpPr>
          <p:cNvPr id="13" name="Flowchart: Process 12">
            <a:extLst>
              <a:ext uri="{FF2B5EF4-FFF2-40B4-BE49-F238E27FC236}">
                <a16:creationId xmlns:a16="http://schemas.microsoft.com/office/drawing/2014/main" id="{CCC55747-3B30-4FE1-B9A3-DDAEC2F72618}"/>
              </a:ext>
            </a:extLst>
          </p:cNvPr>
          <p:cNvSpPr/>
          <p:nvPr/>
        </p:nvSpPr>
        <p:spPr>
          <a:xfrm>
            <a:off x="241300" y="1384300"/>
            <a:ext cx="6318250" cy="3397250"/>
          </a:xfrm>
          <a:prstGeom prst="flowChartProcess">
            <a:avLst/>
          </a:prstGeom>
          <a:noFill/>
          <a:ln w="28575" cap="sq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lowchart: Process 13">
            <a:extLst>
              <a:ext uri="{FF2B5EF4-FFF2-40B4-BE49-F238E27FC236}">
                <a16:creationId xmlns:a16="http://schemas.microsoft.com/office/drawing/2014/main" id="{464D6D1D-1D25-4016-8786-4593D3072A46}"/>
              </a:ext>
            </a:extLst>
          </p:cNvPr>
          <p:cNvSpPr/>
          <p:nvPr/>
        </p:nvSpPr>
        <p:spPr>
          <a:xfrm>
            <a:off x="241300" y="5438774"/>
            <a:ext cx="6318250" cy="3533775"/>
          </a:xfrm>
          <a:prstGeom prst="flowChartProcess">
            <a:avLst/>
          </a:prstGeom>
          <a:noFill/>
          <a:ln w="28575" cap="sq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 descr="Smithton Primary School – Welcome to our school website – click here for  latest blog podcast">
            <a:extLst>
              <a:ext uri="{FF2B5EF4-FFF2-40B4-BE49-F238E27FC236}">
                <a16:creationId xmlns:a16="http://schemas.microsoft.com/office/drawing/2014/main" id="{FD7A1D48-8824-489A-858D-5EBE6E095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87" y="76201"/>
            <a:ext cx="978038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lassDojo - YouTube">
            <a:extLst>
              <a:ext uri="{FF2B5EF4-FFF2-40B4-BE49-F238E27FC236}">
                <a16:creationId xmlns:a16="http://schemas.microsoft.com/office/drawing/2014/main" id="{E2C6B745-3A42-4DAD-A427-C098122C0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499" y="62707"/>
            <a:ext cx="927101" cy="9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071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352</Words>
  <Application>Microsoft Office PowerPoint</Application>
  <PresentationFormat>A4 Paper (210x297 mm)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Horsburgh, Claire</dc:creator>
  <cp:lastModifiedBy>Aileen MacKay (Smithton Primary)</cp:lastModifiedBy>
  <cp:revision>9</cp:revision>
  <dcterms:created xsi:type="dcterms:W3CDTF">2023-08-08T09:26:46Z</dcterms:created>
  <dcterms:modified xsi:type="dcterms:W3CDTF">2023-08-28T07:21:58Z</dcterms:modified>
</cp:coreProperties>
</file>